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4" r:id="rId4"/>
    <p:sldId id="260" r:id="rId5"/>
    <p:sldId id="267" r:id="rId6"/>
    <p:sldId id="268" r:id="rId7"/>
    <p:sldId id="263" r:id="rId8"/>
    <p:sldId id="265" r:id="rId9"/>
    <p:sldId id="266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0" r:id="rId19"/>
    <p:sldId id="286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05" autoAdjust="0"/>
    <p:restoredTop sz="94660"/>
  </p:normalViewPr>
  <p:slideViewPr>
    <p:cSldViewPr>
      <p:cViewPr>
        <p:scale>
          <a:sx n="90" d="100"/>
          <a:sy n="90" d="100"/>
        </p:scale>
        <p:origin x="-105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5F4A-F595-4576-9E37-BA4CCE1CA205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5E544-3661-4268-A57B-BD0DE801F0B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5E544-3661-4268-A57B-BD0DE801F0BC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B240-F97C-4E49-9FF9-AA87BEA09C8C}" type="datetimeFigureOut">
              <a:rPr lang="tr-TR" smtClean="0"/>
              <a:pPr/>
              <a:t>03.04.2017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9.pn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Aktif Filtre Tasarımı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43196"/>
          </a:xfrm>
        </p:spPr>
        <p:txBody>
          <a:bodyPr>
            <a:normAutofit/>
          </a:bodyPr>
          <a:lstStyle/>
          <a:p>
            <a:r>
              <a:rPr lang="tr-TR" dirty="0" smtClean="0"/>
              <a:t>Ders VI</a:t>
            </a:r>
          </a:p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Pasif </a:t>
            </a:r>
            <a:r>
              <a:rPr lang="tr-TR" dirty="0" err="1" smtClean="0"/>
              <a:t>Twin</a:t>
            </a:r>
            <a:r>
              <a:rPr lang="tr-TR" dirty="0" smtClean="0"/>
              <a:t>-T Filtresi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3116"/>
            <a:ext cx="28860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714752"/>
            <a:ext cx="1428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929066"/>
            <a:ext cx="1543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4429132"/>
            <a:ext cx="52292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Üçgen Yıldız Dönüşümü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143248"/>
            <a:ext cx="3762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14554"/>
            <a:ext cx="1600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571744"/>
            <a:ext cx="28003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714884"/>
            <a:ext cx="2524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214818"/>
            <a:ext cx="14668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RCR Yapısının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143248"/>
            <a:ext cx="50673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143116"/>
            <a:ext cx="28860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2285992"/>
            <a:ext cx="14382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3929066"/>
            <a:ext cx="46101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4929198"/>
            <a:ext cx="4943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46" y="5572140"/>
            <a:ext cx="20288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2" y="5715016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CRC Yapısının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28860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285992"/>
            <a:ext cx="25717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286124"/>
            <a:ext cx="4714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929066"/>
            <a:ext cx="53625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4786322"/>
            <a:ext cx="55054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RCR//CRC Yapısının Analizi</a:t>
            </a:r>
            <a:endParaRPr lang="tr-TR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20193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428868"/>
            <a:ext cx="971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500174"/>
            <a:ext cx="35814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643314"/>
            <a:ext cx="56864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Metin kutusu"/>
          <p:cNvSpPr txBox="1"/>
          <p:nvPr/>
        </p:nvSpPr>
        <p:spPr>
          <a:xfrm>
            <a:off x="642910" y="335756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Frekans cevabı:</a:t>
            </a:r>
            <a:endParaRPr lang="tr-TR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Alternatif Analiz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357298"/>
            <a:ext cx="51244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929330"/>
            <a:ext cx="4581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000372"/>
            <a:ext cx="1333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714752"/>
            <a:ext cx="1543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0" y="4214818"/>
            <a:ext cx="14859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Twin</a:t>
            </a:r>
            <a:r>
              <a:rPr lang="tr-TR" dirty="0" smtClean="0"/>
              <a:t>-T Filtresi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48006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857364"/>
            <a:ext cx="22669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857496"/>
            <a:ext cx="1438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429000"/>
            <a:ext cx="1800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4500570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5286388"/>
            <a:ext cx="5124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Twin</a:t>
            </a:r>
            <a:r>
              <a:rPr lang="tr-TR" dirty="0" smtClean="0"/>
              <a:t>-T Filtresi </a:t>
            </a:r>
            <a:endParaRPr lang="tr-T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14422"/>
            <a:ext cx="48006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071942"/>
            <a:ext cx="4933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786322"/>
            <a:ext cx="6286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Twin</a:t>
            </a:r>
            <a:r>
              <a:rPr lang="tr-TR" dirty="0" smtClean="0"/>
              <a:t>-T Filtresi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92"/>
            <a:ext cx="3619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214950"/>
            <a:ext cx="25527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071678"/>
            <a:ext cx="28003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357694"/>
            <a:ext cx="12573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5072074"/>
            <a:ext cx="1562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5643578"/>
            <a:ext cx="170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smtClean="0"/>
              <a:t> Durduran Filtrelerde </a:t>
            </a:r>
            <a:br>
              <a:rPr lang="tr-TR" smtClean="0"/>
            </a:br>
            <a:r>
              <a:rPr lang="tr-TR" smtClean="0"/>
              <a:t>Q </a:t>
            </a:r>
            <a:r>
              <a:rPr lang="tr-TR" dirty="0" smtClean="0"/>
              <a:t>Faktörü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14554"/>
            <a:ext cx="41624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Notch</a:t>
            </a:r>
            <a:r>
              <a:rPr lang="tr-TR" dirty="0" smtClean="0"/>
              <a:t> </a:t>
            </a:r>
            <a:r>
              <a:rPr lang="tr-TR" dirty="0" err="1" smtClean="0"/>
              <a:t>Filters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Bant  durduran  filtre  devresi  alçak  geçiren  ve  yüksek  geçiren  filtrenin paralel  olarak  bağlanmasıyla  elde  edilmektedir.  </a:t>
            </a:r>
          </a:p>
          <a:p>
            <a:r>
              <a:rPr lang="tr-TR" dirty="0" smtClean="0"/>
              <a:t>Bu  iki  devrenin  çıkışı  toplayıcı  devreyle birleştirilerek çıkış sinyali elde edilmektedir.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000636"/>
            <a:ext cx="46863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endParaRPr lang="tr-TR" dirty="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786190"/>
            <a:ext cx="1785950" cy="135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https://upload.wikimedia.org/wikipedia/commons/thumb/f/f5/Band-Reject_Filter.svg/300px-Band-Reject_Filter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857628"/>
            <a:ext cx="2857500" cy="166687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785926"/>
            <a:ext cx="3524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Bant geçiren ve bant durduran filtrelerde bant diye kastedilen iki farklı frekansın arasındaki bölgedir. </a:t>
            </a:r>
          </a:p>
          <a:p>
            <a:r>
              <a:rPr lang="tr-TR" dirty="0" smtClean="0"/>
              <a:t>Bant durduran filtre adından da anlaşılacağı gibi belirli iki farklı frekansın arasında bulunan sinyali bastırarak geçirmez ve o aralık dışındaki sinyalleri direk olarak geçirir. 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571744"/>
            <a:ext cx="4231691" cy="173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2950" y="1500174"/>
            <a:ext cx="45910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5114948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Bant durduran filtreler bant söndüren filtre olarak da bilinirler. </a:t>
            </a:r>
          </a:p>
          <a:p>
            <a:r>
              <a:rPr lang="tr-TR" dirty="0" smtClean="0"/>
              <a:t>Bant geçiren ve bant durduran filtrelerde iki adet kesim frekansı bulunur ve devreler bu iki frekans aralığına göre çalışırlar.</a:t>
            </a:r>
          </a:p>
          <a:p>
            <a:r>
              <a:rPr lang="tr-TR" dirty="0" smtClean="0"/>
              <a:t>Yanda bant durduran filtrenin frekans cevabının grafiği yer almaktadır. </a:t>
            </a:r>
          </a:p>
          <a:p>
            <a:r>
              <a:rPr lang="tr-TR" dirty="0" smtClean="0"/>
              <a:t>Grafikte </a:t>
            </a:r>
            <a:r>
              <a:rPr lang="tr-TR" dirty="0" err="1" smtClean="0"/>
              <a:t>f</a:t>
            </a:r>
            <a:r>
              <a:rPr lang="tr-TR" baseline="-25000" dirty="0" err="1" smtClean="0"/>
              <a:t>L</a:t>
            </a:r>
            <a:r>
              <a:rPr lang="tr-TR" dirty="0" smtClean="0"/>
              <a:t> ve </a:t>
            </a:r>
            <a:r>
              <a:rPr lang="tr-TR" dirty="0" err="1" smtClean="0"/>
              <a:t>f</a:t>
            </a:r>
            <a:r>
              <a:rPr lang="tr-TR" baseline="-25000" dirty="0" err="1" smtClean="0"/>
              <a:t>H</a:t>
            </a:r>
            <a:r>
              <a:rPr lang="tr-TR" dirty="0" smtClean="0"/>
              <a:t> frekansları arasındaki sinyallerin geçirilmediği görülmektedir. </a:t>
            </a:r>
          </a:p>
          <a:p>
            <a:r>
              <a:rPr lang="tr-TR" dirty="0" smtClean="0"/>
              <a:t>Devre </a:t>
            </a:r>
            <a:r>
              <a:rPr lang="tr-TR" dirty="0" err="1" smtClean="0"/>
              <a:t>f</a:t>
            </a:r>
            <a:r>
              <a:rPr lang="tr-TR" baseline="-25000" dirty="0" err="1" smtClean="0"/>
              <a:t>L</a:t>
            </a:r>
            <a:r>
              <a:rPr lang="tr-TR" dirty="0" err="1" smtClean="0"/>
              <a:t>'den</a:t>
            </a:r>
            <a:r>
              <a:rPr lang="tr-TR" dirty="0" smtClean="0"/>
              <a:t> küçük ve </a:t>
            </a:r>
            <a:r>
              <a:rPr lang="tr-TR" dirty="0" err="1" smtClean="0"/>
              <a:t>f</a:t>
            </a:r>
            <a:r>
              <a:rPr lang="tr-TR" baseline="-25000" dirty="0" err="1" smtClean="0"/>
              <a:t>H</a:t>
            </a:r>
            <a:r>
              <a:rPr lang="tr-TR" dirty="0" err="1" smtClean="0"/>
              <a:t>'den</a:t>
            </a:r>
            <a:r>
              <a:rPr lang="tr-TR" dirty="0" smtClean="0"/>
              <a:t> büyük frekanslarınsa tamamını geçirmektedir.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1298" r="1359"/>
          <a:stretch>
            <a:fillRect/>
          </a:stretch>
        </p:blipFill>
        <p:spPr bwMode="auto">
          <a:xfrm>
            <a:off x="4500562" y="4714884"/>
            <a:ext cx="4491053" cy="144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357430"/>
            <a:ext cx="647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285992"/>
            <a:ext cx="20002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928934"/>
            <a:ext cx="4581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5429264"/>
            <a:ext cx="3257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5500702"/>
            <a:ext cx="17430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3000372"/>
            <a:ext cx="15144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49149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000636"/>
            <a:ext cx="3503847" cy="142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143512"/>
            <a:ext cx="3557859" cy="119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000240"/>
            <a:ext cx="49149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</a:t>
            </a:r>
            <a:r>
              <a:rPr lang="tr-TR" dirty="0" err="1" smtClean="0"/>
              <a:t>Band</a:t>
            </a:r>
            <a:r>
              <a:rPr lang="tr-TR" dirty="0" smtClean="0"/>
              <a:t> Durduran Filtreler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786322"/>
            <a:ext cx="3114668" cy="1521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643050"/>
            <a:ext cx="49149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429132"/>
            <a:ext cx="3173301" cy="210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205</Words>
  <Application>Microsoft Office PowerPoint</Application>
  <PresentationFormat>Ekran Gösterisi (4:3)</PresentationFormat>
  <Paragraphs>32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Aktif Filtre Tasarımı</vt:lpstr>
      <vt:lpstr>Aktif Band Durduran Filtreler (Notch Filters)</vt:lpstr>
      <vt:lpstr>Aktif Band Durduran Filtreler</vt:lpstr>
      <vt:lpstr>Aktif Band Durduran Filtreler</vt:lpstr>
      <vt:lpstr>Aktif Band Durduran Filtreler</vt:lpstr>
      <vt:lpstr>Aktif Band Durduran Filtreler</vt:lpstr>
      <vt:lpstr>Aktif Band Durduran Filtreler</vt:lpstr>
      <vt:lpstr>Aktif Band Durduran Filtreler</vt:lpstr>
      <vt:lpstr>Aktif Band Durduran Filtreler</vt:lpstr>
      <vt:lpstr>Pasif Twin-T Filtresi</vt:lpstr>
      <vt:lpstr>Üçgen Yıldız Dönüşümü</vt:lpstr>
      <vt:lpstr>RCR Yapısının Analizi</vt:lpstr>
      <vt:lpstr>CRC Yapısının Analizi</vt:lpstr>
      <vt:lpstr>RCR//CRC Yapısının Analizi</vt:lpstr>
      <vt:lpstr>Alternatif Analiz</vt:lpstr>
      <vt:lpstr>Aktif Twin-T Filtresi </vt:lpstr>
      <vt:lpstr>Aktif Twin-T Filtresi </vt:lpstr>
      <vt:lpstr>Aktif Twin-T Filtresi </vt:lpstr>
      <vt:lpstr>Aktif Band Durduran Filtrelerde  Q Faktörü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Aktif Filtre Tasarımı</dc:title>
  <dc:creator>acer</dc:creator>
  <cp:lastModifiedBy>acer</cp:lastModifiedBy>
  <cp:revision>247</cp:revision>
  <dcterms:created xsi:type="dcterms:W3CDTF">2017-02-27T09:25:53Z</dcterms:created>
  <dcterms:modified xsi:type="dcterms:W3CDTF">2017-04-03T09:53:48Z</dcterms:modified>
</cp:coreProperties>
</file>